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299" r:id="rId2"/>
    <p:sldId id="262" r:id="rId3"/>
    <p:sldId id="374" r:id="rId4"/>
    <p:sldId id="375" r:id="rId5"/>
    <p:sldId id="379" r:id="rId6"/>
    <p:sldId id="382" r:id="rId7"/>
    <p:sldId id="383" r:id="rId8"/>
    <p:sldId id="384" r:id="rId9"/>
  </p:sldIdLst>
  <p:sldSz cx="12192000" cy="6858000"/>
  <p:notesSz cx="6858000" cy="9144000"/>
  <p:embeddedFontLst>
    <p:embeddedFont>
      <p:font typeface="KoPub돋움체 Bold" panose="02020603020101020101" pitchFamily="18" charset="-127"/>
      <p:regular r:id="rId11"/>
    </p:embeddedFont>
    <p:embeddedFont>
      <p:font typeface="KoPub돋움체 Medium" panose="02020603020101020101" pitchFamily="18" charset="-127"/>
      <p:regular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6F74"/>
    <a:srgbClr val="EC74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56" autoAdjust="0"/>
    <p:restoredTop sz="94660"/>
  </p:normalViewPr>
  <p:slideViewPr>
    <p:cSldViewPr snapToGrid="0">
      <p:cViewPr varScale="1">
        <p:scale>
          <a:sx n="68" d="100"/>
          <a:sy n="68" d="100"/>
        </p:scale>
        <p:origin x="75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AD74AF-3AD9-4D57-BE48-923F7045C64B}" type="datetimeFigureOut">
              <a:rPr lang="ko-KR" altLang="en-US" smtClean="0"/>
              <a:pPr/>
              <a:t>2018-08-14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2C02AB-C0DC-4387-9971-03E166D5856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5523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92551-C1E1-4536-80C8-2085B53C52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0A448B-D05A-4FC5-A2F9-6051E339BD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11255F-EEEF-4760-8683-7CF19A7FD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393E-1CAA-4DF5-9E0B-CB1029D98E07}" type="datetimeFigureOut">
              <a:rPr lang="ko-KR" altLang="en-US" smtClean="0"/>
              <a:pPr/>
              <a:t>2018-08-14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B3C367-A10E-499E-B40D-D25A9581D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F76B74-7342-4801-883E-2BB7ABB64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E20EF-D659-4F4D-AB9F-23D3B5A3B95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9425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96AB4E-29C9-4D2E-96AF-3B9E638E3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BE3BF6-9E1A-4C9D-BBF5-9ABAE387C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DFACC2-109D-41B1-BD64-7A25CC6A7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393E-1CAA-4DF5-9E0B-CB1029D98E07}" type="datetimeFigureOut">
              <a:rPr lang="ko-KR" altLang="en-US" smtClean="0"/>
              <a:pPr/>
              <a:t>2018-08-14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9C11D2-B706-4504-A5AD-1AB3B8C6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429213-32F8-44FC-B2D9-2AD92A16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E20EF-D659-4F4D-AB9F-23D3B5A3B95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1194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6FF0BC5-26EF-4ADA-92B6-EC278FA576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AC5CB06-6F8C-4CF9-B53B-E96670B6AB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1CB052-530C-48F2-BD96-B0FBA5A48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393E-1CAA-4DF5-9E0B-CB1029D98E07}" type="datetimeFigureOut">
              <a:rPr lang="ko-KR" altLang="en-US" smtClean="0"/>
              <a:pPr/>
              <a:t>2018-08-14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9FBF2A-CD58-498C-91D1-6DB197104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F2202B-6184-4AA8-AC96-97E219CA7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E20EF-D659-4F4D-AB9F-23D3B5A3B95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5670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 userDrawn="1"/>
        </p:nvSpPr>
        <p:spPr>
          <a:xfrm rot="10800000">
            <a:off x="0" y="-3"/>
            <a:ext cx="1295400" cy="1028700"/>
          </a:xfrm>
          <a:prstGeom prst="rtTriangle">
            <a:avLst/>
          </a:prstGeom>
          <a:solidFill>
            <a:srgbClr val="E84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각 삼각형 2"/>
          <p:cNvSpPr/>
          <p:nvPr userDrawn="1"/>
        </p:nvSpPr>
        <p:spPr>
          <a:xfrm rot="10800000" flipH="1">
            <a:off x="1295400" y="-2"/>
            <a:ext cx="1295400" cy="1028700"/>
          </a:xfrm>
          <a:prstGeom prst="rt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이등변 삼각형 3"/>
          <p:cNvSpPr/>
          <p:nvPr userDrawn="1"/>
        </p:nvSpPr>
        <p:spPr>
          <a:xfrm rot="5400000">
            <a:off x="-352428" y="352425"/>
            <a:ext cx="2019304" cy="1314448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이등변 삼각형 4"/>
          <p:cNvSpPr/>
          <p:nvPr userDrawn="1"/>
        </p:nvSpPr>
        <p:spPr>
          <a:xfrm rot="5400000">
            <a:off x="-371476" y="2371729"/>
            <a:ext cx="2019304" cy="1314448"/>
          </a:xfrm>
          <a:prstGeom prst="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이등변 삼각형 5"/>
          <p:cNvSpPr/>
          <p:nvPr userDrawn="1"/>
        </p:nvSpPr>
        <p:spPr>
          <a:xfrm rot="5400000">
            <a:off x="942972" y="1362466"/>
            <a:ext cx="2019304" cy="1314448"/>
          </a:xfrm>
          <a:prstGeom prst="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이등변 삼각형 6"/>
          <p:cNvSpPr/>
          <p:nvPr userDrawn="1"/>
        </p:nvSpPr>
        <p:spPr>
          <a:xfrm rot="5400000">
            <a:off x="2219324" y="352424"/>
            <a:ext cx="2019304" cy="1314448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각 삼각형 7"/>
          <p:cNvSpPr/>
          <p:nvPr userDrawn="1"/>
        </p:nvSpPr>
        <p:spPr>
          <a:xfrm rot="10800000">
            <a:off x="2571750" y="-3"/>
            <a:ext cx="1295400" cy="1028700"/>
          </a:xfrm>
          <a:prstGeom prst="rtTriangle">
            <a:avLst/>
          </a:prstGeom>
          <a:solidFill>
            <a:srgbClr val="EAE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각 삼각형 8"/>
          <p:cNvSpPr/>
          <p:nvPr userDrawn="1"/>
        </p:nvSpPr>
        <p:spPr>
          <a:xfrm rot="10800000" flipH="1">
            <a:off x="3867150" y="-2"/>
            <a:ext cx="1295400" cy="1028700"/>
          </a:xfrm>
          <a:prstGeom prst="rt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각 삼각형 11"/>
          <p:cNvSpPr/>
          <p:nvPr userDrawn="1"/>
        </p:nvSpPr>
        <p:spPr>
          <a:xfrm>
            <a:off x="10896600" y="5829300"/>
            <a:ext cx="1295400" cy="1028700"/>
          </a:xfrm>
          <a:prstGeom prst="rt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각 삼각형 12"/>
          <p:cNvSpPr/>
          <p:nvPr userDrawn="1"/>
        </p:nvSpPr>
        <p:spPr>
          <a:xfrm flipH="1">
            <a:off x="9601200" y="5848347"/>
            <a:ext cx="1295400" cy="1028700"/>
          </a:xfrm>
          <a:prstGeom prst="rt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이등변 삼각형 13"/>
          <p:cNvSpPr/>
          <p:nvPr userDrawn="1"/>
        </p:nvSpPr>
        <p:spPr>
          <a:xfrm rot="16200000">
            <a:off x="10525124" y="5191124"/>
            <a:ext cx="2019304" cy="1314448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0" hasCustomPrompt="1"/>
          </p:nvPr>
        </p:nvSpPr>
        <p:spPr>
          <a:xfrm>
            <a:off x="5162550" y="2389815"/>
            <a:ext cx="5539306" cy="5030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/>
            </a:lvl1pPr>
          </a:lstStyle>
          <a:p>
            <a:r>
              <a:rPr lang="en-US" altLang="ko-KR" sz="3200" dirty="0">
                <a:solidFill>
                  <a:srgbClr val="E84D3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INSERT YOUR SUBTITLE</a:t>
            </a:r>
            <a:endParaRPr lang="ko-KR" altLang="en-US" sz="3200" dirty="0">
              <a:solidFill>
                <a:srgbClr val="E84D3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텍스트 개체 틀 19"/>
          <p:cNvSpPr>
            <a:spLocks noGrp="1"/>
          </p:cNvSpPr>
          <p:nvPr>
            <p:ph type="body" sz="quarter" idx="11" hasCustomPrompt="1"/>
          </p:nvPr>
        </p:nvSpPr>
        <p:spPr>
          <a:xfrm>
            <a:off x="5162550" y="2957681"/>
            <a:ext cx="5539306" cy="18097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en-US" altLang="ko-KR" sz="6000" dirty="0">
                <a:solidFill>
                  <a:srgbClr val="496F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INSERT YOUR MAIN TITLE</a:t>
            </a:r>
            <a:endParaRPr lang="ko-KR" altLang="en-US" sz="6000" dirty="0">
              <a:solidFill>
                <a:srgbClr val="496F7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6292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 userDrawn="1"/>
        </p:nvSpPr>
        <p:spPr>
          <a:xfrm rot="10800000">
            <a:off x="0" y="-3"/>
            <a:ext cx="1295400" cy="1028700"/>
          </a:xfrm>
          <a:prstGeom prst="rtTriangle">
            <a:avLst/>
          </a:prstGeom>
          <a:solidFill>
            <a:srgbClr val="EAE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각 삼각형 2"/>
          <p:cNvSpPr/>
          <p:nvPr userDrawn="1"/>
        </p:nvSpPr>
        <p:spPr>
          <a:xfrm rot="10800000" flipH="1">
            <a:off x="1295400" y="-2"/>
            <a:ext cx="1295400" cy="1028700"/>
          </a:xfrm>
          <a:prstGeom prst="rt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이등변 삼각형 3"/>
          <p:cNvSpPr/>
          <p:nvPr userDrawn="1"/>
        </p:nvSpPr>
        <p:spPr>
          <a:xfrm rot="5400000">
            <a:off x="-352428" y="352425"/>
            <a:ext cx="2019304" cy="1314448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이등변 삼각형 4"/>
          <p:cNvSpPr/>
          <p:nvPr userDrawn="1"/>
        </p:nvSpPr>
        <p:spPr>
          <a:xfrm rot="5400000">
            <a:off x="-371476" y="2371729"/>
            <a:ext cx="2019304" cy="1314448"/>
          </a:xfrm>
          <a:prstGeom prst="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039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B8BC29-6CBA-49C7-8FF7-E68D1042E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3F2384-2874-4373-AF7C-3D0C2B6CD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F0496D-63FF-4B27-9AE3-4836F813A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393E-1CAA-4DF5-9E0B-CB1029D98E07}" type="datetimeFigureOut">
              <a:rPr lang="ko-KR" altLang="en-US" smtClean="0"/>
              <a:pPr/>
              <a:t>2018-08-14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E2EEE0-9360-4C95-89C0-B8F499719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0F7F17-0A3E-4025-95F7-3ABC4F15F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E20EF-D659-4F4D-AB9F-23D3B5A3B95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7746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5D32C9-01E3-41AC-BD97-FA8F70DA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08147E-EABC-4045-9E4C-64919DA1BE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DD512D-FA81-4564-A676-696D5A618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393E-1CAA-4DF5-9E0B-CB1029D98E07}" type="datetimeFigureOut">
              <a:rPr lang="ko-KR" altLang="en-US" smtClean="0"/>
              <a:pPr/>
              <a:t>2018-08-14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7AD884-24C8-4AA5-A57F-16CA1BE0F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9339B6-9F2A-43E7-A06D-533ACB1A6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E20EF-D659-4F4D-AB9F-23D3B5A3B95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200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7F9D0-E889-4242-BC1F-E21B48984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E15DC0-5F21-4414-A147-B9DC8CF206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E2353D-0ACD-4978-AA7D-97EB47B57C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7E5A42-E126-4BE2-8830-BA44F564E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393E-1CAA-4DF5-9E0B-CB1029D98E07}" type="datetimeFigureOut">
              <a:rPr lang="ko-KR" altLang="en-US" smtClean="0"/>
              <a:pPr/>
              <a:t>2018-08-14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594DAB-B409-457E-960B-ECAA1B00F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DEB034-800A-421F-8A97-0181C94EF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E20EF-D659-4F4D-AB9F-23D3B5A3B95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6455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774E00-7E3B-4CFF-A925-C7AAF27A5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1B0C80-80D8-474D-ACD0-D908D8B46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DD68E0-5C62-4F4F-B6BA-3DE93AF15C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72E4DFF-419C-4688-83BA-98EEF26C0B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F5469F-F651-437F-95A1-ABD6933C0B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B589741-C809-40B9-8CEF-D1A0FC989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393E-1CAA-4DF5-9E0B-CB1029D98E07}" type="datetimeFigureOut">
              <a:rPr lang="ko-KR" altLang="en-US" smtClean="0"/>
              <a:pPr/>
              <a:t>2018-08-14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5EE2F6-82CF-4A9E-88C0-BED949582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E1FEBB-4860-40A4-B30F-A96686670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E20EF-D659-4F4D-AB9F-23D3B5A3B95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2747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38207-B6E3-4205-A349-39BF03443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D3E2F6-7A00-4111-8BB7-05B5BC0CA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393E-1CAA-4DF5-9E0B-CB1029D98E07}" type="datetimeFigureOut">
              <a:rPr lang="ko-KR" altLang="en-US" smtClean="0"/>
              <a:pPr/>
              <a:t>2018-08-14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6A3F0A9-64E1-486C-B3E4-B5D114050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8595413-3825-43AE-826D-CC396D546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E20EF-D659-4F4D-AB9F-23D3B5A3B95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2019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5522BF-875B-4B02-957F-41F75268B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393E-1CAA-4DF5-9E0B-CB1029D98E07}" type="datetimeFigureOut">
              <a:rPr lang="ko-KR" altLang="en-US" smtClean="0"/>
              <a:pPr/>
              <a:t>2018-08-14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D2960D7-04B8-400D-8281-F1160A6D3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9DE498-D01F-48C3-8AE9-23A0232F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E20EF-D659-4F4D-AB9F-23D3B5A3B95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7904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10FD82-E2A0-4B4E-9F07-7BC561A7C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0AEB20-B0D8-42B0-BE0A-4D96679B7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C984C2-8FF6-4757-8A00-D934039FE3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39DA38-AB4E-40F8-A39C-19FF56591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393E-1CAA-4DF5-9E0B-CB1029D98E07}" type="datetimeFigureOut">
              <a:rPr lang="ko-KR" altLang="en-US" smtClean="0"/>
              <a:pPr/>
              <a:t>2018-08-14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2C59CC-0728-4E53-873E-B49BEC21F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27A016-7814-46E7-AECF-11CCC6293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E20EF-D659-4F4D-AB9F-23D3B5A3B95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2425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64DC0B-D6C5-48B7-97B1-7E2328D59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72CF21-CA1E-40FA-AC08-758CAEBB17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68467C-F1A7-4A61-941E-AA2D71393E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14ADFA-B1DA-48B7-99DA-FEBE67253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393E-1CAA-4DF5-9E0B-CB1029D98E07}" type="datetimeFigureOut">
              <a:rPr lang="ko-KR" altLang="en-US" smtClean="0"/>
              <a:pPr/>
              <a:t>2018-08-14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562833-10B4-46E5-8A94-B3F0E406C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C2EF31-ED9B-417D-9DCC-389C783D3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E20EF-D659-4F4D-AB9F-23D3B5A3B95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574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2EEC20A-5651-4013-A45C-F86100CE4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FB7D5E-2F59-493F-A101-7C8A2D1E6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93DCB0-A1E4-4F95-8C96-3B57A3B239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A393E-1CAA-4DF5-9E0B-CB1029D98E07}" type="datetimeFigureOut">
              <a:rPr lang="ko-KR" altLang="en-US" smtClean="0"/>
              <a:pPr/>
              <a:t>2018-08-14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B87613-0143-43FE-982B-D128B6E8F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46E2EA-473E-476F-BE20-B8A23B08D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E20EF-D659-4F4D-AB9F-23D3B5A3B95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4238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5433494" y="1553530"/>
            <a:ext cx="5539306" cy="503076"/>
          </a:xfrm>
        </p:spPr>
        <p:txBody>
          <a:bodyPr/>
          <a:lstStyle/>
          <a:p>
            <a:r>
              <a:rPr lang="en-US" altLang="ko-KR" dirty="0">
                <a:solidFill>
                  <a:srgbClr val="EC745B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</a:t>
            </a:r>
            <a:r>
              <a:rPr lang="ko-KR" altLang="en-US" dirty="0">
                <a:solidFill>
                  <a:srgbClr val="EC745B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팀 </a:t>
            </a:r>
            <a:r>
              <a:rPr lang="en-US" altLang="ko-KR" dirty="0">
                <a:solidFill>
                  <a:srgbClr val="EC745B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 Arduino</a:t>
            </a:r>
            <a:r>
              <a:rPr lang="ko-KR" altLang="en-US" dirty="0">
                <a:solidFill>
                  <a:srgbClr val="EC745B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팀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910980" y="2170215"/>
            <a:ext cx="6758506" cy="1157119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sz="4800" dirty="0">
                <a:solidFill>
                  <a:srgbClr val="496F7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Arduino</a:t>
            </a:r>
            <a:r>
              <a:rPr lang="ko-KR" altLang="en-US" sz="4800" dirty="0">
                <a:solidFill>
                  <a:srgbClr val="496F7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4800" dirty="0">
                <a:solidFill>
                  <a:srgbClr val="496F7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Project</a:t>
            </a:r>
            <a:r>
              <a:rPr lang="ko-KR" altLang="en-US" sz="4800" dirty="0">
                <a:solidFill>
                  <a:srgbClr val="496F7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en-US" altLang="ko-KR" sz="4800" dirty="0">
              <a:solidFill>
                <a:srgbClr val="496F74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4800" dirty="0">
                <a:solidFill>
                  <a:srgbClr val="496F7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           -queue</a:t>
            </a:r>
            <a:endParaRPr lang="ko-KR" altLang="en-US" sz="4800" dirty="0">
              <a:solidFill>
                <a:srgbClr val="496F74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4305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7449192" y="1778409"/>
            <a:ext cx="4418958" cy="4162660"/>
            <a:chOff x="6801492" y="1283109"/>
            <a:chExt cx="4916128" cy="4630994"/>
          </a:xfrm>
        </p:grpSpPr>
        <p:sp>
          <p:nvSpPr>
            <p:cNvPr id="3" name="타원 2"/>
            <p:cNvSpPr/>
            <p:nvPr/>
          </p:nvSpPr>
          <p:spPr>
            <a:xfrm>
              <a:off x="7814214" y="1283109"/>
              <a:ext cx="2890684" cy="2890684"/>
            </a:xfrm>
            <a:prstGeom prst="ellipse">
              <a:avLst/>
            </a:prstGeom>
            <a:solidFill>
              <a:srgbClr val="496F74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타원 4"/>
            <p:cNvSpPr/>
            <p:nvPr/>
          </p:nvSpPr>
          <p:spPr>
            <a:xfrm>
              <a:off x="6801492" y="3023419"/>
              <a:ext cx="2890684" cy="2890684"/>
            </a:xfrm>
            <a:prstGeom prst="ellipse">
              <a:avLst/>
            </a:prstGeom>
            <a:solidFill>
              <a:srgbClr val="EEE6CC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8826936" y="3023419"/>
              <a:ext cx="2890684" cy="2890684"/>
            </a:xfrm>
            <a:prstGeom prst="ellipse">
              <a:avLst/>
            </a:prstGeom>
            <a:solidFill>
              <a:srgbClr val="EC745B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0" name="텍스트 개체 틀 2"/>
          <p:cNvSpPr txBox="1">
            <a:spLocks/>
          </p:cNvSpPr>
          <p:nvPr/>
        </p:nvSpPr>
        <p:spPr>
          <a:xfrm>
            <a:off x="1702066" y="1929798"/>
            <a:ext cx="10166084" cy="24469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496F74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Queue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EC745B"/>
              </a:solidFill>
              <a:effectLst/>
              <a:uLnTx/>
              <a:uFillTx/>
              <a:latin typeface="KoPub돋움체 Medium" pitchFamily="18" charset="-127"/>
              <a:ea typeface="KoPub돋움체 Medium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7757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F0BA114-A016-48D8-983C-D081A9B37925}"/>
              </a:ext>
            </a:extLst>
          </p:cNvPr>
          <p:cNvSpPr txBox="1">
            <a:spLocks/>
          </p:cNvSpPr>
          <p:nvPr/>
        </p:nvSpPr>
        <p:spPr>
          <a:xfrm>
            <a:off x="1394865" y="5629959"/>
            <a:ext cx="11382356" cy="1143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rPr>
              <a:t>‘Message Queue Control’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rPr>
              <a:t>은 각 송신기의 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rPr>
              <a:t>TXREQ register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rPr>
              <a:t>와 신호를 주고 받습니다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rPr>
              <a:t>  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rPr>
              <a:t>  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6A28ABB5-C963-4411-8550-EEB2D4868024}"/>
              </a:ext>
            </a:extLst>
          </p:cNvPr>
          <p:cNvSpPr txBox="1">
            <a:spLocks/>
          </p:cNvSpPr>
          <p:nvPr/>
        </p:nvSpPr>
        <p:spPr>
          <a:xfrm>
            <a:off x="1809862" y="656541"/>
            <a:ext cx="9989654" cy="7177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EC745B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CAN BUFFER BLOCK DIAGRAM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EC745B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E075F6-D112-4448-AA59-1F7480253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965" y="1632997"/>
            <a:ext cx="7709683" cy="3881950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3AB84714-3E9D-4A45-B758-BE7FD07886BA}"/>
              </a:ext>
            </a:extLst>
          </p:cNvPr>
          <p:cNvSpPr/>
          <p:nvPr/>
        </p:nvSpPr>
        <p:spPr>
          <a:xfrm>
            <a:off x="2203352" y="4371947"/>
            <a:ext cx="759657" cy="766278"/>
          </a:xfrm>
          <a:prstGeom prst="frame">
            <a:avLst>
              <a:gd name="adj1" fmla="val 815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28138A86-7A4F-4BD6-B1F1-7B493FE8D3FA}"/>
              </a:ext>
            </a:extLst>
          </p:cNvPr>
          <p:cNvSpPr txBox="1">
            <a:spLocks/>
          </p:cNvSpPr>
          <p:nvPr/>
        </p:nvSpPr>
        <p:spPr>
          <a:xfrm>
            <a:off x="1965540" y="563209"/>
            <a:ext cx="9989654" cy="7177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EC745B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Transmit Register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EC745B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3A4569-7D0F-45EF-93D4-74BC24E3DD3A}"/>
              </a:ext>
            </a:extLst>
          </p:cNvPr>
          <p:cNvSpPr txBox="1"/>
          <p:nvPr/>
        </p:nvSpPr>
        <p:spPr>
          <a:xfrm>
            <a:off x="1617784" y="1548202"/>
            <a:ext cx="9214339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0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TXBnSTRL</a:t>
            </a:r>
            <a:endParaRPr lang="en-US" altLang="ko-KR" sz="2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457200" indent="-457200">
              <a:buAutoNum type="arabicPeriod"/>
            </a:pPr>
            <a:endParaRPr lang="en-US" altLang="ko-KR" sz="2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TXRTSCTRL</a:t>
            </a:r>
          </a:p>
          <a:p>
            <a:pPr marL="457200" indent="-457200">
              <a:buAutoNum type="arabicPeriod"/>
            </a:pPr>
            <a:endParaRPr lang="en-US" altLang="ko-KR" sz="2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en-US" altLang="ko-KR" sz="20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TXBnSIDH</a:t>
            </a:r>
            <a:endParaRPr lang="en-US" altLang="ko-KR" sz="2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457200" indent="-457200">
              <a:buAutoNum type="arabicPeriod"/>
            </a:pPr>
            <a:endParaRPr lang="en-US" altLang="ko-KR" sz="2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en-US" altLang="ko-KR" sz="20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TXBnSIDL</a:t>
            </a:r>
            <a:endParaRPr lang="en-US" altLang="ko-KR" sz="2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457200" indent="-457200">
              <a:buAutoNum type="arabicPeriod"/>
            </a:pPr>
            <a:endParaRPr lang="en-US" altLang="ko-KR" sz="2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TXBnEID8</a:t>
            </a:r>
          </a:p>
          <a:p>
            <a:pPr marL="457200" indent="-457200">
              <a:buAutoNum type="arabicPeriod"/>
            </a:pPr>
            <a:endParaRPr lang="en-US" altLang="ko-KR" sz="2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TXBnEID0</a:t>
            </a:r>
          </a:p>
          <a:p>
            <a:pPr marL="457200" indent="-457200">
              <a:buAutoNum type="arabicPeriod"/>
            </a:pPr>
            <a:endParaRPr lang="en-US" altLang="ko-KR" sz="2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en-US" altLang="ko-KR" sz="20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TXBnDLC</a:t>
            </a:r>
            <a:endParaRPr lang="en-US" altLang="ko-KR" sz="2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457200" indent="-457200">
              <a:buAutoNum type="arabicPeriod"/>
            </a:pPr>
            <a:endParaRPr lang="en-US" altLang="ko-KR" sz="2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en-US" altLang="ko-KR" sz="20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TXBnDm</a:t>
            </a:r>
            <a:endParaRPr lang="en-US" altLang="ko-KR" sz="2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ko-KR" altLang="en-US" sz="25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1103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1788EA3-EAF2-465F-8258-D21237838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136" y="1088245"/>
            <a:ext cx="8668428" cy="1637497"/>
          </a:xfrm>
          <a:prstGeom prst="rect">
            <a:avLst/>
          </a:prstGeom>
        </p:spPr>
      </p:pic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BBCD1952-6B84-4C1A-B7EC-5FE0DD3870E0}"/>
              </a:ext>
            </a:extLst>
          </p:cNvPr>
          <p:cNvSpPr txBox="1">
            <a:spLocks/>
          </p:cNvSpPr>
          <p:nvPr/>
        </p:nvSpPr>
        <p:spPr>
          <a:xfrm>
            <a:off x="2359436" y="370538"/>
            <a:ext cx="9989654" cy="7177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4400" b="1" dirty="0" err="1">
                <a:solidFill>
                  <a:srgbClr val="EC745B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TXBn</a:t>
            </a:r>
            <a:r>
              <a:rPr lang="en-US" altLang="ko-KR" sz="4400" b="1" dirty="0">
                <a:solidFill>
                  <a:srgbClr val="EC745B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CTRL Register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EC745B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5B0F64-44D7-468C-BD5E-631E3F021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162" y="2674126"/>
            <a:ext cx="6838950" cy="4000500"/>
          </a:xfrm>
          <a:prstGeom prst="rect">
            <a:avLst/>
          </a:prstGeom>
        </p:spPr>
      </p:pic>
      <p:sp>
        <p:nvSpPr>
          <p:cNvPr id="9" name="액자 8">
            <a:extLst>
              <a:ext uri="{FF2B5EF4-FFF2-40B4-BE49-F238E27FC236}">
                <a16:creationId xmlns:a16="http://schemas.microsoft.com/office/drawing/2014/main" id="{6B901DBA-F308-47B7-9BB6-1884C4EF529D}"/>
              </a:ext>
            </a:extLst>
          </p:cNvPr>
          <p:cNvSpPr/>
          <p:nvPr/>
        </p:nvSpPr>
        <p:spPr>
          <a:xfrm>
            <a:off x="7484012" y="1674055"/>
            <a:ext cx="2096086" cy="717707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29BD9DB-A3EF-403A-BAF1-549DF88D8D79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9580098" y="2032909"/>
            <a:ext cx="604911" cy="0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F868BC3-6E0B-4B1A-AB2F-985DF6F53434}"/>
              </a:ext>
            </a:extLst>
          </p:cNvPr>
          <p:cNvSpPr txBox="1"/>
          <p:nvPr/>
        </p:nvSpPr>
        <p:spPr>
          <a:xfrm>
            <a:off x="10185009" y="1800665"/>
            <a:ext cx="1491175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우선순위</a:t>
            </a: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3FEFD0ED-4BF1-4EAB-82CF-03BD8529B06E}"/>
              </a:ext>
            </a:extLst>
          </p:cNvPr>
          <p:cNvCxnSpPr/>
          <p:nvPr/>
        </p:nvCxnSpPr>
        <p:spPr>
          <a:xfrm>
            <a:off x="6317146" y="2169997"/>
            <a:ext cx="1828800" cy="7138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B1661BC-C6B0-47CC-9C12-6238991D37E5}"/>
              </a:ext>
            </a:extLst>
          </p:cNvPr>
          <p:cNvSpPr txBox="1"/>
          <p:nvPr/>
        </p:nvSpPr>
        <p:spPr>
          <a:xfrm>
            <a:off x="8193112" y="2725742"/>
            <a:ext cx="3483072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SPI</a:t>
            </a:r>
            <a:r>
              <a:rPr lang="ko-KR" altLang="en-US" dirty="0"/>
              <a:t>명령으로 통제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레지스터에 쓰기</a:t>
            </a:r>
            <a:endParaRPr lang="en-US" altLang="ko-KR" dirty="0"/>
          </a:p>
          <a:p>
            <a:r>
              <a:rPr lang="en-US" altLang="ko-KR" dirty="0"/>
              <a:t>-SPI RTS</a:t>
            </a:r>
            <a:r>
              <a:rPr lang="ko-KR" altLang="en-US" dirty="0"/>
              <a:t>명령을 보낸다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</a:t>
            </a:r>
            <a:r>
              <a:rPr lang="en-US" altLang="ko-KR" dirty="0" err="1"/>
              <a:t>TXnRTS</a:t>
            </a:r>
            <a:r>
              <a:rPr lang="en-US" altLang="ko-KR" dirty="0"/>
              <a:t> PIN</a:t>
            </a:r>
            <a:r>
              <a:rPr lang="ko-KR" altLang="en-US" dirty="0"/>
              <a:t>을 </a:t>
            </a:r>
            <a:r>
              <a:rPr lang="en-US" altLang="ko-KR" dirty="0"/>
              <a:t>Low</a:t>
            </a:r>
            <a:r>
              <a:rPr lang="ko-KR" altLang="en-US" dirty="0"/>
              <a:t>로 설정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0" name="빼기 기호 19">
            <a:extLst>
              <a:ext uri="{FF2B5EF4-FFF2-40B4-BE49-F238E27FC236}">
                <a16:creationId xmlns:a16="http://schemas.microsoft.com/office/drawing/2014/main" id="{2AEF1BE4-0F9E-42BE-8F45-FAEBDCE5DDB9}"/>
              </a:ext>
            </a:extLst>
          </p:cNvPr>
          <p:cNvSpPr/>
          <p:nvPr/>
        </p:nvSpPr>
        <p:spPr>
          <a:xfrm>
            <a:off x="2404211" y="2216468"/>
            <a:ext cx="3108207" cy="221765"/>
          </a:xfrm>
          <a:prstGeom prst="mathMin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ADB665DF-23DC-4D81-A3CE-8259B3F69693}"/>
              </a:ext>
            </a:extLst>
          </p:cNvPr>
          <p:cNvCxnSpPr/>
          <p:nvPr/>
        </p:nvCxnSpPr>
        <p:spPr>
          <a:xfrm>
            <a:off x="4157379" y="2341189"/>
            <a:ext cx="1828800" cy="7138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71FE419-3D81-4394-A60F-CC3AA4DBAE01}"/>
              </a:ext>
            </a:extLst>
          </p:cNvPr>
          <p:cNvSpPr txBox="1"/>
          <p:nvPr/>
        </p:nvSpPr>
        <p:spPr>
          <a:xfrm>
            <a:off x="6033345" y="3002741"/>
            <a:ext cx="1399359" cy="9233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TXREQ</a:t>
            </a:r>
            <a:r>
              <a:rPr lang="ko-KR" altLang="en-US" dirty="0"/>
              <a:t>가 설정되면 자동삭제</a:t>
            </a:r>
          </a:p>
        </p:txBody>
      </p:sp>
    </p:spTree>
    <p:extLst>
      <p:ext uri="{BB962C8B-B14F-4D97-AF65-F5344CB8AC3E}">
        <p14:creationId xmlns:p14="http://schemas.microsoft.com/office/powerpoint/2010/main" val="918064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B99EBF6-1F5A-4193-90F6-B60332796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827" y="1730572"/>
            <a:ext cx="9025157" cy="1375262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8B1906-532D-4FE9-8237-E29C04207235}"/>
              </a:ext>
            </a:extLst>
          </p:cNvPr>
          <p:cNvSpPr txBox="1">
            <a:spLocks/>
          </p:cNvSpPr>
          <p:nvPr/>
        </p:nvSpPr>
        <p:spPr>
          <a:xfrm>
            <a:off x="2359436" y="370538"/>
            <a:ext cx="9989654" cy="7177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4400" b="1" dirty="0">
                <a:solidFill>
                  <a:srgbClr val="EC745B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CANCTRL Register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EC745B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8E2FC6-1D41-48AC-AC56-FDA98545EF5A}"/>
              </a:ext>
            </a:extLst>
          </p:cNvPr>
          <p:cNvSpPr/>
          <p:nvPr/>
        </p:nvSpPr>
        <p:spPr>
          <a:xfrm>
            <a:off x="5108121" y="3105834"/>
            <a:ext cx="6096000" cy="64633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ko-KR" altLang="en-US" dirty="0" err="1">
                <a:solidFill>
                  <a:srgbClr val="000000"/>
                </a:solidFill>
                <a:latin typeface="noto"/>
              </a:rPr>
              <a:t>메세지</a:t>
            </a:r>
            <a:r>
              <a:rPr lang="ko-KR" altLang="en-US" dirty="0">
                <a:solidFill>
                  <a:srgbClr val="000000"/>
                </a:solidFill>
                <a:latin typeface="noto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noto"/>
              </a:rPr>
              <a:t>ABTF </a:t>
            </a:r>
            <a:r>
              <a:rPr lang="ko-KR" altLang="en-US" dirty="0">
                <a:solidFill>
                  <a:srgbClr val="000000"/>
                </a:solidFill>
                <a:latin typeface="noto"/>
              </a:rPr>
              <a:t>플래그는</a:t>
            </a:r>
            <a:r>
              <a:rPr lang="en-US" altLang="ko-KR" dirty="0">
                <a:solidFill>
                  <a:srgbClr val="000000"/>
                </a:solidFill>
                <a:latin typeface="noto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noto"/>
              </a:rPr>
              <a:t>TXBnCTRL</a:t>
            </a:r>
            <a:r>
              <a:rPr lang="en-US" altLang="ko-KR" dirty="0">
                <a:solidFill>
                  <a:srgbClr val="000000"/>
                </a:solidFill>
                <a:latin typeface="noto"/>
              </a:rPr>
              <a:t> &lt;6&gt;)</a:t>
            </a:r>
            <a:br>
              <a:rPr lang="ko-KR" altLang="en-US" dirty="0"/>
            </a:br>
            <a:r>
              <a:rPr lang="en-US" altLang="ko-KR" dirty="0">
                <a:solidFill>
                  <a:srgbClr val="000000"/>
                </a:solidFill>
                <a:latin typeface="noto"/>
              </a:rPr>
              <a:t>ABAT </a:t>
            </a:r>
            <a:r>
              <a:rPr lang="ko-KR" altLang="en-US" dirty="0">
                <a:solidFill>
                  <a:srgbClr val="000000"/>
                </a:solidFill>
                <a:latin typeface="noto"/>
              </a:rPr>
              <a:t>비트를 통해 중단을 요청한 경우에만 설정됩니다</a:t>
            </a:r>
            <a:r>
              <a:rPr lang="en-US" altLang="ko-KR" dirty="0">
                <a:solidFill>
                  <a:srgbClr val="000000"/>
                </a:solidFill>
                <a:latin typeface="noto"/>
              </a:rPr>
              <a:t>.</a:t>
            </a:r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EA8E3CB-752F-4396-B95B-71BCC179C80B}"/>
              </a:ext>
            </a:extLst>
          </p:cNvPr>
          <p:cNvCxnSpPr>
            <a:cxnSpLocks/>
          </p:cNvCxnSpPr>
          <p:nvPr/>
        </p:nvCxnSpPr>
        <p:spPr>
          <a:xfrm>
            <a:off x="5486401" y="2605502"/>
            <a:ext cx="0" cy="500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9BF07E5-E6BD-4D98-83B4-13F968182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827" y="4012352"/>
            <a:ext cx="5848131" cy="93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18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1EED228-5707-4E56-98A2-C20C3598D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201" y="398118"/>
            <a:ext cx="7235007" cy="606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66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5827EE8-5F97-48BF-921E-31FB46587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97" y="1010896"/>
            <a:ext cx="8580322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64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3327</TotalTime>
  <Words>79</Words>
  <Application>Microsoft Office PowerPoint</Application>
  <PresentationFormat>와이드스크린</PresentationFormat>
  <Paragraphs>32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맑은 고딕</vt:lpstr>
      <vt:lpstr>KoPub돋움체 Medium</vt:lpstr>
      <vt:lpstr>KoPub돋움체 Bold</vt:lpstr>
      <vt:lpstr>Arial</vt:lpstr>
      <vt:lpstr>noto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우성윤</dc:creator>
  <cp:lastModifiedBy>김수영</cp:lastModifiedBy>
  <cp:revision>43</cp:revision>
  <dcterms:created xsi:type="dcterms:W3CDTF">2018-07-20T01:57:51Z</dcterms:created>
  <dcterms:modified xsi:type="dcterms:W3CDTF">2018-08-16T07:30:30Z</dcterms:modified>
</cp:coreProperties>
</file>